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8DCDC-0386-488E-AF7B-9AC1DDD5E84B}" v="12" dt="2023-09-04T08:01:50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Raj" userId="5757bbd0-bd8e-4a78-9274-3d224702d415" providerId="ADAL" clId="{DC5617EF-319E-4593-8B96-72BFEE19669D}"/>
    <pc:docChg chg="modSld">
      <pc:chgData name="Jay Raj" userId="5757bbd0-bd8e-4a78-9274-3d224702d415" providerId="ADAL" clId="{DC5617EF-319E-4593-8B96-72BFEE19669D}" dt="2023-09-04T08:20:39.606" v="3" actId="13926"/>
      <pc:docMkLst>
        <pc:docMk/>
      </pc:docMkLst>
      <pc:sldChg chg="modSp mod">
        <pc:chgData name="Jay Raj" userId="5757bbd0-bd8e-4a78-9274-3d224702d415" providerId="ADAL" clId="{DC5617EF-319E-4593-8B96-72BFEE19669D}" dt="2023-09-04T08:20:39.606" v="3" actId="13926"/>
        <pc:sldMkLst>
          <pc:docMk/>
          <pc:sldMk cId="927805622" sldId="265"/>
        </pc:sldMkLst>
        <pc:graphicFrameChg chg="modGraphic">
          <ac:chgData name="Jay Raj" userId="5757bbd0-bd8e-4a78-9274-3d224702d415" providerId="ADAL" clId="{DC5617EF-319E-4593-8B96-72BFEE19669D}" dt="2023-09-04T08:20:39.606" v="3" actId="13926"/>
          <ac:graphicFrameMkLst>
            <pc:docMk/>
            <pc:sldMk cId="927805622" sldId="265"/>
            <ac:graphicFrameMk id="13" creationId="{FA85488B-F0C3-B462-C420-CEEA697C3FC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B6D0-F025-6BE1-8E52-E32D89D9A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7A105-74BB-0133-DDDB-6ACA0AE98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E9374-78DB-99FE-139E-48A5DCB2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6474C-9809-00C3-A4DA-243196317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3E175-8435-BE88-67C2-E13D76AA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7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E912-CCF1-FB73-F7E3-0118AF5C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C1352-7C4B-E535-A962-FFE3A5BA6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6328B-4B3F-4681-71B4-18558994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D0C04-CA33-99D4-CCCA-FCFF5726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88C44-0DBD-1AC3-66AC-2CB6D66D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A7F70-2185-F289-ACAC-3736570C2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C6610A-CE33-0906-B74F-BAC2F7CD2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A205E-E28F-0590-2EA0-1B73BB76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0C3AD-C28B-7EE9-E16F-DCD5A8EF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A559D-A904-7C41-214C-35503949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0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E7AE-85D5-AF58-58B3-8303925E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2B860-F46C-8140-A485-25C51BC90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A796E-1C04-5F73-E631-E0841F32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129F-3207-F0CF-D1E3-0C615B4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12F4-90F7-826B-4F1B-CA6C043D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6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45CB-46DA-E3B2-7A01-2E8E78EBA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0B333-2062-E9B0-9AD6-CC1391B74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91F2-2B5E-B4D4-4963-A82A3F14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50837-A029-D7AF-6F26-562FBC22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F1933-365D-07A4-FFAB-7CFF2D2E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26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9777-2CAA-3A3C-6C65-E1D42F08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29B2-F5FA-C306-ECA2-93BF4178D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D2B5A-8F9D-DBC3-EAC7-6FD62F52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B39EC-9A6C-2C8D-5B8C-54AF68C7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E8479-1785-3FC8-6609-ED36DB1C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31AF-6A9E-1E6D-C698-8784B7A6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9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A970-0CA6-513D-6078-1F92FA14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80CBA-2369-0014-E240-5817BA753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02EDE-729A-C275-BD2E-5286EF15B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5CD87-2F6B-A651-759C-0E300CCCA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E95BC-3F61-0124-56C0-0FC22E894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A9F30-0E2B-E695-7FFC-F1063538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75956-AEFB-CE66-9CD2-3FCA1F8C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7CFEFC-DE70-10C3-D16D-8D4C1D2F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4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4EEE-0B67-BBFC-C72C-0065E681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CF536-8F5E-A1F1-3329-E1228D70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02AC0-2F71-CBBB-B45C-2BF57FD5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D7815-2C1B-7B02-AD57-5F5C8AB6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91AB6F-B4CD-1CA3-294B-BF5D9D82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FF7F7-E7C2-614B-3F69-F5359DFF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A768E-7A43-C472-F6B5-60C21DE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6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8399-3B51-DF93-DFD0-20FD03D9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8F213-F8A8-825B-63EC-78880EBE6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8ABAE-DA93-314A-308A-7DDCA84AC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F45D7-9E9A-F2E8-19DC-390DB50B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6FDBB-1B5B-4137-06F2-61A2BC1AD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F8AB8-EA63-0D14-DACE-36123929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2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8CA1-5471-5A8E-86DB-DB311AC6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C1559-3305-54CE-2C89-4D27345E9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DFFB4-2B20-6570-A641-82B80935E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4771C-63BE-4D01-7EAF-50279712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75795-F014-A956-7F55-0D49BE23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0D183-0C54-BD06-4CDC-A6AF51538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8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3FB6F-6263-3B2E-52AA-8A0FFA863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924ED-E7D1-0EE4-B918-8DE2BA0E3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A5B83-43F1-5E91-85A0-D8BFE407C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0DD9-98E9-49DB-942C-98A5BC72194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DFAE-E8D9-4BB4-CC11-E6C3EE24F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C3758-9954-2849-78AA-BD7F76178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2609-BD78-4331-80B7-C21EB0B9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7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esm.ae/login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EMS Wellington International School - Home | Facebook">
            <a:extLst>
              <a:ext uri="{FF2B5EF4-FFF2-40B4-BE49-F238E27FC236}">
                <a16:creationId xmlns:a16="http://schemas.microsoft.com/office/drawing/2014/main" id="{AB2EB4E6-3147-455A-A07D-B1960D2213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6" b="16742"/>
          <a:stretch/>
        </p:blipFill>
        <p:spPr bwMode="auto">
          <a:xfrm>
            <a:off x="3673691" y="161500"/>
            <a:ext cx="2835966" cy="122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ED10C67-C15B-4173-B2DD-06F7D5DD88A2}"/>
              </a:ext>
            </a:extLst>
          </p:cNvPr>
          <p:cNvSpPr/>
          <p:nvPr/>
        </p:nvSpPr>
        <p:spPr>
          <a:xfrm>
            <a:off x="3260035" y="153942"/>
            <a:ext cx="8931965" cy="1609755"/>
          </a:xfrm>
          <a:prstGeom prst="rect">
            <a:avLst/>
          </a:prstGeom>
          <a:solidFill>
            <a:srgbClr val="1D2751"/>
          </a:solidFill>
          <a:ln>
            <a:solidFill>
              <a:srgbClr val="1D27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EB8CB55-FE32-428B-80D6-C878C566B0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7612"/>
          <a:stretch/>
        </p:blipFill>
        <p:spPr>
          <a:xfrm>
            <a:off x="-1" y="0"/>
            <a:ext cx="12157315" cy="1990121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7C117355-11DE-4206-B908-81D91A2EBF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60" y="392281"/>
            <a:ext cx="1389763" cy="10442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1E03AA1-C857-417A-8945-2FDAFC15C6C9}"/>
              </a:ext>
            </a:extLst>
          </p:cNvPr>
          <p:cNvSpPr txBox="1"/>
          <p:nvPr/>
        </p:nvSpPr>
        <p:spPr>
          <a:xfrm>
            <a:off x="7665253" y="0"/>
            <a:ext cx="4574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>
                <a:solidFill>
                  <a:schemeClr val="bg1"/>
                </a:solidFill>
                <a:latin typeface="Neo Sans Std" panose="020B0504030504040204" pitchFamily="34" charset="0"/>
                <a:ea typeface="Roboto" panose="02000000000000000000" pitchFamily="2" charset="0"/>
              </a:rPr>
              <a:t>WE ARE BACK !</a:t>
            </a:r>
          </a:p>
          <a:p>
            <a:pPr algn="ctr"/>
            <a:r>
              <a:rPr lang="en-GB" b="1" dirty="0">
                <a:solidFill>
                  <a:srgbClr val="FF3399"/>
                </a:solidFill>
                <a:latin typeface="Neo Sans Std" panose="020B0504030504040204" pitchFamily="34" charset="0"/>
                <a:ea typeface="Roboto" panose="02000000000000000000" pitchFamily="2" charset="0"/>
              </a:rPr>
              <a:t> 18</a:t>
            </a:r>
            <a:r>
              <a:rPr lang="en-GB" b="1" baseline="30000" dirty="0">
                <a:solidFill>
                  <a:srgbClr val="FF3399"/>
                </a:solidFill>
                <a:latin typeface="Neo Sans Std" panose="020B0504030504040204" pitchFamily="34" charset="0"/>
                <a:ea typeface="Roboto" panose="02000000000000000000" pitchFamily="2" charset="0"/>
              </a:rPr>
              <a:t>th</a:t>
            </a:r>
            <a:r>
              <a:rPr lang="en-GB" b="1" dirty="0">
                <a:solidFill>
                  <a:srgbClr val="FF3399"/>
                </a:solidFill>
                <a:latin typeface="Neo Sans Std" panose="020B0504030504040204" pitchFamily="34" charset="0"/>
                <a:ea typeface="Roboto" panose="02000000000000000000" pitchFamily="2" charset="0"/>
              </a:rPr>
              <a:t> Sept–24</a:t>
            </a:r>
            <a:r>
              <a:rPr lang="en-GB" b="1" baseline="30000" dirty="0">
                <a:solidFill>
                  <a:srgbClr val="FF3399"/>
                </a:solidFill>
                <a:latin typeface="Neo Sans Std" panose="020B0504030504040204" pitchFamily="34" charset="0"/>
                <a:ea typeface="Roboto" panose="02000000000000000000" pitchFamily="2" charset="0"/>
              </a:rPr>
              <a:t>th</a:t>
            </a:r>
            <a:r>
              <a:rPr lang="en-GB" b="1" dirty="0">
                <a:solidFill>
                  <a:srgbClr val="FF3399"/>
                </a:solidFill>
                <a:latin typeface="Neo Sans Std" panose="020B0504030504040204" pitchFamily="34" charset="0"/>
                <a:ea typeface="Roboto" panose="02000000000000000000" pitchFamily="2" charset="0"/>
              </a:rPr>
              <a:t> Nov 2023</a:t>
            </a:r>
          </a:p>
        </p:txBody>
      </p:sp>
      <p:sp>
        <p:nvSpPr>
          <p:cNvPr id="17" name="Rectangle: Rounded Corners 16">
            <a:hlinkClick r:id="rId5"/>
            <a:extLst>
              <a:ext uri="{FF2B5EF4-FFF2-40B4-BE49-F238E27FC236}">
                <a16:creationId xmlns:a16="http://schemas.microsoft.com/office/drawing/2014/main" id="{35C74EEF-1627-4793-8AB0-F79C84FEF5CD}"/>
              </a:ext>
            </a:extLst>
          </p:cNvPr>
          <p:cNvSpPr/>
          <p:nvPr/>
        </p:nvSpPr>
        <p:spPr>
          <a:xfrm>
            <a:off x="8285200" y="1013029"/>
            <a:ext cx="3524362" cy="522147"/>
          </a:xfrm>
          <a:prstGeom prst="roundRect">
            <a:avLst/>
          </a:prstGeom>
          <a:solidFill>
            <a:srgbClr val="FFFF00"/>
          </a:solidFill>
          <a:ln>
            <a:solidFill>
              <a:srgbClr val="1D27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rgbClr val="1D2751"/>
                </a:solidFill>
                <a:latin typeface="Neo Sans Std" panose="020B0504030504040204" pitchFamily="34" charset="0"/>
              </a:rPr>
              <a:t>CLICK HERE TO REGISTER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3E5EC47B-B81C-C925-8A9A-63A386D4C6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58D57E4-4746-89E9-BEF4-69AC4AEDFD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1043" y="179378"/>
            <a:ext cx="5029163" cy="1470044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85488B-F0C3-B462-C420-CEEA697C3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44341"/>
              </p:ext>
            </p:extLst>
          </p:nvPr>
        </p:nvGraphicFramePr>
        <p:xfrm>
          <a:off x="0" y="1943075"/>
          <a:ext cx="12192002" cy="6147183"/>
        </p:xfrm>
        <a:graphic>
          <a:graphicData uri="http://schemas.openxmlformats.org/drawingml/2006/table">
            <a:tbl>
              <a:tblPr firstRow="1" bandRow="1"/>
              <a:tblGrid>
                <a:gridCol w="2626590">
                  <a:extLst>
                    <a:ext uri="{9D8B030D-6E8A-4147-A177-3AD203B41FA5}">
                      <a16:colId xmlns:a16="http://schemas.microsoft.com/office/drawing/2014/main" val="1323868413"/>
                    </a:ext>
                  </a:extLst>
                </a:gridCol>
                <a:gridCol w="2154876">
                  <a:extLst>
                    <a:ext uri="{9D8B030D-6E8A-4147-A177-3AD203B41FA5}">
                      <a16:colId xmlns:a16="http://schemas.microsoft.com/office/drawing/2014/main" val="2312092801"/>
                    </a:ext>
                  </a:extLst>
                </a:gridCol>
                <a:gridCol w="2083954">
                  <a:extLst>
                    <a:ext uri="{9D8B030D-6E8A-4147-A177-3AD203B41FA5}">
                      <a16:colId xmlns:a16="http://schemas.microsoft.com/office/drawing/2014/main" val="3966493119"/>
                    </a:ext>
                  </a:extLst>
                </a:gridCol>
                <a:gridCol w="2413827">
                  <a:extLst>
                    <a:ext uri="{9D8B030D-6E8A-4147-A177-3AD203B41FA5}">
                      <a16:colId xmlns:a16="http://schemas.microsoft.com/office/drawing/2014/main" val="1261232614"/>
                    </a:ext>
                  </a:extLst>
                </a:gridCol>
                <a:gridCol w="2912755">
                  <a:extLst>
                    <a:ext uri="{9D8B030D-6E8A-4147-A177-3AD203B41FA5}">
                      <a16:colId xmlns:a16="http://schemas.microsoft.com/office/drawing/2014/main" val="2264317685"/>
                    </a:ext>
                  </a:extLst>
                </a:gridCol>
              </a:tblGrid>
              <a:tr h="2852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MONDAY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TUESDAY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WEDNESDAY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THURSDAY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FRIDAY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600385"/>
                  </a:ext>
                </a:extLst>
              </a:tr>
              <a:tr h="24291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15:00 – 16:00 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15:00 – 16:00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15:00 – 16:00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15:00 – 16:00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12:00 – 13:00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87666"/>
                  </a:ext>
                </a:extLst>
              </a:tr>
              <a:tr h="616471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MULTI SPORTS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Get SET GO KIDS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OUTSIDE es gym or es canteen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SOCCER 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BARCA ACADEMY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11-A-SIDE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PARKOUR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SPORTS CONNECTOR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OUTSIDE ES GYM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KARATE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FIGHTING ARTS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FITNESS AREA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GYMNASTICS X2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ABSOLUTE GYMNASTICS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 GYM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329491"/>
                  </a:ext>
                </a:extLst>
              </a:tr>
              <a:tr h="8552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KICK BOXING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TRENDSETTERS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UPPER TRACK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ATHLETICS 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AIS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200M TRACK 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PARKOUR JUNIOR 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SPORTS CONNECTOR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OUTSIDE ES GYM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 SPEAKING &amp; DEBATE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N INNOVATE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G32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CHESS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CHESS LAB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G27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73790"/>
                  </a:ext>
                </a:extLst>
              </a:tr>
              <a:tr h="6164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STEM: ROBOTICS &amp; CODING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PREMIER GENIE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G29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BASKETBALL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BALL ABOVE ALL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 SPORTS HALL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THEATRE 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THEATRE JUNCTION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G39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CHESS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CHESS LAB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G38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CONSTRUCTION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BILDITS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G40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65077"/>
                  </a:ext>
                </a:extLst>
              </a:tr>
              <a:tr h="6164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KUNG FU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SHAO LIN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FITNESS AREA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TENNIS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TENNIS 360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 GYM OR PADEL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MATHEMATICS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BEST BRAINS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G36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ROBOT MAKING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N INNOVATE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G40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CREATIVE ARTS &amp; TECHNOLOGY 4HR CAMP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THINIK N INNOVATE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G28 (and possibly) G26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728635"/>
                  </a:ext>
                </a:extLst>
              </a:tr>
              <a:tr h="6164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SCIENCE SPIES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SCIENCE EXPLORERS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G31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JIU JITSU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COMBAT KIDS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FITNESS AREA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ENGINEERING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ENGINEERING FOR KIDS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G40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MANDARIN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FIRST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G34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JIU JITSU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COMBAT KIDS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FITNESS AREA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932932"/>
                  </a:ext>
                </a:extLst>
              </a:tr>
              <a:tr h="6164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ROBOTICS INNOVATIVE LEARNING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BRAINY &amp; BRIGHT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G35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FASHION DESIGN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N INNOVATE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G41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HIP HOP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N INNOVATE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FITNESS AREA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CHEERLEADING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N INNOVATE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UPPER TRACK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138165"/>
                  </a:ext>
                </a:extLst>
              </a:tr>
              <a:tr h="6164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PHOTOGRAPHY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N INNOVATE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G40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kern="1200" cap="all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AI &amp; ROBOTICS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THINK N INNOVATE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G40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TBC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OVERLORD ACADEMY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UPPER TRACK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TENNIS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TENNIS 360 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PADEL COURTS</a:t>
                      </a:r>
                      <a:endParaRPr lang="en-AE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E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64453"/>
                  </a:ext>
                </a:extLst>
              </a:tr>
              <a:tr h="116453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A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1" marR="4581" marT="45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19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80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9845</TotalTime>
  <Words>238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Neo Sans Std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Yasmine</dc:creator>
  <cp:lastModifiedBy>Jay Raj</cp:lastModifiedBy>
  <cp:revision>10</cp:revision>
  <cp:lastPrinted>2022-09-07T10:00:50Z</cp:lastPrinted>
  <dcterms:created xsi:type="dcterms:W3CDTF">2022-08-30T06:47:30Z</dcterms:created>
  <dcterms:modified xsi:type="dcterms:W3CDTF">2023-09-04T08:20:41Z</dcterms:modified>
</cp:coreProperties>
</file>